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E30264E-2139-42D5-8AB1-F33378D20CBD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CEE4643-6026-499B-A128-2B62C03DA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charset="-128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888B16-C0BC-428E-8593-695452A04CA1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charset="-128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888B16-C0BC-428E-8593-695452A04CA1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charset="-128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888B16-C0BC-428E-8593-695452A04CA1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charset="-128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888B16-C0BC-428E-8593-695452A04CA1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F2D2-4FA6-4AA4-B2BF-C467403F5BDE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72F2-E3AF-434E-B3FE-0F07D623A1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EA50-F19E-49FA-8B8F-3C744486AD88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82C0-3DB6-4A1F-B1D2-282FBC621E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9A03-81D6-45F7-998B-5DD03FED4A15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4A6E4-7594-4950-A897-C3733A026C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EF06A-D806-4517-9982-EDFAF1C00B31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6036B-FE69-4415-9DB5-2D58AB06DD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F6D5-02CA-4262-AB6C-5E417B99D456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5302-9C95-4175-B9B1-C3B5997937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580CB-235C-467E-9425-3890DE99FC98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8D29-C7FB-45C1-A4AB-7FF9D68569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4EE38-FD29-4118-BDB6-59CD05A81321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C2F7-958F-416C-9F05-7CF5CCE8E4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E3E1-97A0-42C4-9403-082C956E5F9C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FA3D-A79C-4C23-A778-D26A3A5A87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2F09-F708-4DC4-89FC-696B8B62520F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351D-7B48-4223-B235-3620A3122B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C04F-E855-487E-8CF1-0CB27F3C95F1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A537-7AEC-4C47-805B-B6FD4819C1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EA05D-3D01-4678-9DE4-64EC673AD28A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9FE6-BC8C-490C-8591-9FFD8E79B2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59E817E-31B2-4D35-B2C3-0BB6D821C254}" type="datetimeFigureOut">
              <a:rPr lang="fr-FR"/>
              <a:pPr>
                <a:defRPr/>
              </a:pPr>
              <a:t>05/06/2012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EA10462-9BEF-4523-96FA-A6CC3486E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Imag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44450"/>
            <a:ext cx="4165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 userDrawn="1"/>
        </p:nvSpPr>
        <p:spPr>
          <a:xfrm>
            <a:off x="4968875" y="44450"/>
            <a:ext cx="4140200" cy="677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fr-FR" sz="1200" dirty="0"/>
          </a:p>
          <a:p>
            <a:pPr algn="ctr">
              <a:defRPr/>
            </a:pPr>
            <a:r>
              <a:rPr lang="fr-FR" sz="1400" dirty="0"/>
              <a:t>Session Retour d</a:t>
            </a:r>
            <a:r>
              <a:rPr lang="fr-FR" altLang="fr-FR" sz="1400" dirty="0"/>
              <a:t>’</a:t>
            </a:r>
            <a:r>
              <a:rPr lang="fr-FR" sz="1400" dirty="0"/>
              <a:t>expérience sur Projets</a:t>
            </a:r>
          </a:p>
          <a:p>
            <a:pPr algn="ctr">
              <a:defRPr/>
            </a:pP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6"/>
          <p:cNvSpPr txBox="1">
            <a:spLocks noChangeArrowheads="1"/>
          </p:cNvSpPr>
          <p:nvPr/>
        </p:nvSpPr>
        <p:spPr bwMode="auto">
          <a:xfrm>
            <a:off x="2483768" y="2060848"/>
            <a:ext cx="382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Nombre de projets par thématique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42" name="ZoneTexte 5"/>
          <p:cNvSpPr txBox="1">
            <a:spLocks noChangeArrowheads="1"/>
          </p:cNvSpPr>
          <p:nvPr/>
        </p:nvSpPr>
        <p:spPr bwMode="auto">
          <a:xfrm>
            <a:off x="3347864" y="836712"/>
            <a:ext cx="2112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Estimation globale</a:t>
            </a:r>
            <a:endParaRPr lang="fr-FR" sz="2000" dirty="0">
              <a:latin typeface="Calibri" pitchFamily="34" charset="0"/>
            </a:endParaRPr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/>
        </p:nvGraphicFramePr>
        <p:xfrm>
          <a:off x="1475656" y="2780928"/>
          <a:ext cx="6192688" cy="2554605"/>
        </p:xfrm>
        <a:graphic>
          <a:graphicData uri="http://schemas.openxmlformats.org/drawingml/2006/table">
            <a:tbl>
              <a:tblPr/>
              <a:tblGrid>
                <a:gridCol w="5053802"/>
                <a:gridCol w="113888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Modèles de prévision avancés / d'ingénierie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Propagation d'incertitudes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Estimation des incertitudes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Analyse de fiabilité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Méta-modèle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Erreurs de mesures expérimentales ou de données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Couplage expérience / modélisation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Actualisation probabiliste des modèles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Optimisation de la décision en contexte incertain ()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6"/>
          <p:cNvSpPr txBox="1">
            <a:spLocks noChangeArrowheads="1"/>
          </p:cNvSpPr>
          <p:nvPr/>
        </p:nvSpPr>
        <p:spPr bwMode="auto">
          <a:xfrm>
            <a:off x="2483768" y="1844824"/>
            <a:ext cx="3729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Parts consacrées aux thématiques</a:t>
            </a:r>
          </a:p>
        </p:txBody>
      </p:sp>
      <p:grpSp>
        <p:nvGrpSpPr>
          <p:cNvPr id="2" name="Groupe 68"/>
          <p:cNvGrpSpPr>
            <a:grpSpLocks/>
          </p:cNvGrpSpPr>
          <p:nvPr/>
        </p:nvGrpSpPr>
        <p:grpSpPr bwMode="auto">
          <a:xfrm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69"/>
          <p:cNvGrpSpPr>
            <a:grpSpLocks/>
          </p:cNvGrpSpPr>
          <p:nvPr/>
        </p:nvGrpSpPr>
        <p:grpSpPr bwMode="auto">
          <a:xfrm rot="216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6117" y="52279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4214" y="522843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0095" y="522854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5975" y="522864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19287" y="52306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0465" y="52273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67630" y="52264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3510" y="522659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4999391" y="5226700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7137" y="522936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81"/>
          <p:cNvGrpSpPr>
            <a:grpSpLocks/>
          </p:cNvGrpSpPr>
          <p:nvPr/>
        </p:nvGrpSpPr>
        <p:grpSpPr bwMode="auto">
          <a:xfrm rot="432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4432" y="523219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393" y="52315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88353" y="52329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2784" y="523077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0764" y="523315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69116" y="523173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6977" y="52318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93"/>
          <p:cNvGrpSpPr>
            <a:grpSpLocks/>
          </p:cNvGrpSpPr>
          <p:nvPr/>
        </p:nvGrpSpPr>
        <p:grpSpPr bwMode="auto">
          <a:xfrm rot="648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3356" y="523193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19215" y="523080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589" y="523225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8039" y="52323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3981" y="523403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20941" y="523367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105"/>
          <p:cNvGrpSpPr>
            <a:grpSpLocks/>
          </p:cNvGrpSpPr>
          <p:nvPr/>
        </p:nvGrpSpPr>
        <p:grpSpPr bwMode="auto">
          <a:xfrm rot="864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969" y="52332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4175" y="52332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0" name="ZoneTexte 117"/>
          <p:cNvSpPr txBox="1">
            <a:spLocks noChangeArrowheads="1"/>
          </p:cNvSpPr>
          <p:nvPr/>
        </p:nvSpPr>
        <p:spPr bwMode="auto">
          <a:xfrm rot="-5400000">
            <a:off x="2039144" y="4090070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1" name="ZoneTexte 118"/>
          <p:cNvSpPr txBox="1">
            <a:spLocks noChangeArrowheads="1"/>
          </p:cNvSpPr>
          <p:nvPr/>
        </p:nvSpPr>
        <p:spPr bwMode="auto">
          <a:xfrm rot="-3240000">
            <a:off x="2465388" y="3020889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8202" name="ZoneTexte 119"/>
          <p:cNvSpPr txBox="1">
            <a:spLocks noChangeArrowheads="1"/>
          </p:cNvSpPr>
          <p:nvPr/>
        </p:nvSpPr>
        <p:spPr bwMode="auto">
          <a:xfrm rot="-1080000">
            <a:off x="3344863" y="2401764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8203" name="ZoneTexte 120"/>
          <p:cNvSpPr txBox="1">
            <a:spLocks noChangeArrowheads="1"/>
          </p:cNvSpPr>
          <p:nvPr/>
        </p:nvSpPr>
        <p:spPr bwMode="auto">
          <a:xfrm rot="1080000">
            <a:off x="4495800" y="2403351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8204" name="ZoneTexte 121"/>
          <p:cNvSpPr txBox="1">
            <a:spLocks noChangeArrowheads="1"/>
          </p:cNvSpPr>
          <p:nvPr/>
        </p:nvSpPr>
        <p:spPr bwMode="auto">
          <a:xfrm rot="3240000">
            <a:off x="5330031" y="3048670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8205" name="ZoneTexte 122"/>
          <p:cNvSpPr txBox="1">
            <a:spLocks noChangeArrowheads="1"/>
          </p:cNvSpPr>
          <p:nvPr/>
        </p:nvSpPr>
        <p:spPr bwMode="auto">
          <a:xfrm rot="-5400000">
            <a:off x="5521325" y="4063876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8206" name="ZoneTexte 123"/>
          <p:cNvSpPr txBox="1">
            <a:spLocks noChangeArrowheads="1"/>
          </p:cNvSpPr>
          <p:nvPr/>
        </p:nvSpPr>
        <p:spPr bwMode="auto">
          <a:xfrm rot="-3240000">
            <a:off x="5236369" y="5121945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7" name="ZoneTexte 124"/>
          <p:cNvSpPr txBox="1">
            <a:spLocks noChangeArrowheads="1"/>
          </p:cNvSpPr>
          <p:nvPr/>
        </p:nvSpPr>
        <p:spPr bwMode="auto">
          <a:xfrm rot="-1080000">
            <a:off x="4271963" y="5697414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8208" name="ZoneTexte 125"/>
          <p:cNvSpPr txBox="1">
            <a:spLocks noChangeArrowheads="1"/>
          </p:cNvSpPr>
          <p:nvPr/>
        </p:nvSpPr>
        <p:spPr bwMode="auto">
          <a:xfrm rot="1080000">
            <a:off x="3232150" y="5714876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8209" name="ZoneTexte 126"/>
          <p:cNvSpPr txBox="1">
            <a:spLocks noChangeArrowheads="1"/>
          </p:cNvSpPr>
          <p:nvPr/>
        </p:nvSpPr>
        <p:spPr bwMode="auto">
          <a:xfrm>
            <a:off x="2196713" y="5076701"/>
            <a:ext cx="1079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Public </a:t>
            </a:r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visé</a:t>
            </a:r>
            <a:endParaRPr lang="fr-FR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4114408" y="3755857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57636" y="372397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847262" y="3952950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491880" y="4265489"/>
            <a:ext cx="142875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542602" y="5056094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4709612" y="4571137"/>
            <a:ext cx="144462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4930458" y="4270251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910713" y="3807346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7" name="Ellipse 136"/>
          <p:cNvSpPr/>
          <p:nvPr/>
        </p:nvSpPr>
        <p:spPr>
          <a:xfrm>
            <a:off x="4043487" y="5021536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 flipV="1">
            <a:off x="4173860" y="3792096"/>
            <a:ext cx="352420" cy="350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3916680" y="3822576"/>
            <a:ext cx="266700" cy="1981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550920" y="4013076"/>
            <a:ext cx="358140" cy="32004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107180" y="5095116"/>
            <a:ext cx="503292" cy="2478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10100" y="4630296"/>
            <a:ext cx="167641" cy="48768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H="1">
            <a:off x="4777740" y="4333116"/>
            <a:ext cx="213360" cy="3048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H="1" flipV="1">
            <a:off x="4983482" y="3875916"/>
            <a:ext cx="22858" cy="4648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526280" y="3792096"/>
            <a:ext cx="457200" cy="762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5"/>
          <p:cNvSpPr txBox="1">
            <a:spLocks noChangeArrowheads="1"/>
          </p:cNvSpPr>
          <p:nvPr/>
        </p:nvSpPr>
        <p:spPr bwMode="auto">
          <a:xfrm>
            <a:off x="3347864" y="836712"/>
            <a:ext cx="2112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Estimation globale</a:t>
            </a:r>
            <a:endParaRPr lang="fr-F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6"/>
          <p:cNvSpPr txBox="1">
            <a:spLocks noChangeArrowheads="1"/>
          </p:cNvSpPr>
          <p:nvPr/>
        </p:nvSpPr>
        <p:spPr bwMode="auto">
          <a:xfrm>
            <a:off x="3203848" y="1844824"/>
            <a:ext cx="23156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Difficultés soulevées</a:t>
            </a:r>
            <a:endParaRPr lang="fr-FR" sz="2000" dirty="0">
              <a:latin typeface="Calibri" pitchFamily="34" charset="0"/>
            </a:endParaRPr>
          </a:p>
        </p:txBody>
      </p:sp>
      <p:grpSp>
        <p:nvGrpSpPr>
          <p:cNvPr id="2" name="Groupe 68"/>
          <p:cNvGrpSpPr>
            <a:grpSpLocks/>
          </p:cNvGrpSpPr>
          <p:nvPr/>
        </p:nvGrpSpPr>
        <p:grpSpPr bwMode="auto">
          <a:xfrm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69"/>
          <p:cNvGrpSpPr>
            <a:grpSpLocks/>
          </p:cNvGrpSpPr>
          <p:nvPr/>
        </p:nvGrpSpPr>
        <p:grpSpPr bwMode="auto">
          <a:xfrm rot="216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6117" y="52279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4214" y="522843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0095" y="522854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5975" y="522864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19287" y="52306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0465" y="52273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67630" y="52264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3510" y="522659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4999391" y="5226700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7137" y="522936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81"/>
          <p:cNvGrpSpPr>
            <a:grpSpLocks/>
          </p:cNvGrpSpPr>
          <p:nvPr/>
        </p:nvGrpSpPr>
        <p:grpSpPr bwMode="auto">
          <a:xfrm rot="432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4432" y="523219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393" y="52315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88353" y="52329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2784" y="523077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0764" y="523315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69116" y="523173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6977" y="52318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93"/>
          <p:cNvGrpSpPr>
            <a:grpSpLocks/>
          </p:cNvGrpSpPr>
          <p:nvPr/>
        </p:nvGrpSpPr>
        <p:grpSpPr bwMode="auto">
          <a:xfrm rot="648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3356" y="523193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19215" y="523080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589" y="523225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8039" y="52323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3981" y="523403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20941" y="523367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105"/>
          <p:cNvGrpSpPr>
            <a:grpSpLocks/>
          </p:cNvGrpSpPr>
          <p:nvPr/>
        </p:nvGrpSpPr>
        <p:grpSpPr bwMode="auto">
          <a:xfrm rot="864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969" y="52332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4175" y="52332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0" name="ZoneTexte 117"/>
          <p:cNvSpPr txBox="1">
            <a:spLocks noChangeArrowheads="1"/>
          </p:cNvSpPr>
          <p:nvPr/>
        </p:nvSpPr>
        <p:spPr bwMode="auto">
          <a:xfrm rot="-5400000">
            <a:off x="2039144" y="4090070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1" name="ZoneTexte 118"/>
          <p:cNvSpPr txBox="1">
            <a:spLocks noChangeArrowheads="1"/>
          </p:cNvSpPr>
          <p:nvPr/>
        </p:nvSpPr>
        <p:spPr bwMode="auto">
          <a:xfrm rot="-3240000">
            <a:off x="2465388" y="3020889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8202" name="ZoneTexte 119"/>
          <p:cNvSpPr txBox="1">
            <a:spLocks noChangeArrowheads="1"/>
          </p:cNvSpPr>
          <p:nvPr/>
        </p:nvSpPr>
        <p:spPr bwMode="auto">
          <a:xfrm rot="-1080000">
            <a:off x="3344863" y="2401764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8203" name="ZoneTexte 120"/>
          <p:cNvSpPr txBox="1">
            <a:spLocks noChangeArrowheads="1"/>
          </p:cNvSpPr>
          <p:nvPr/>
        </p:nvSpPr>
        <p:spPr bwMode="auto">
          <a:xfrm rot="1080000">
            <a:off x="4495800" y="2403351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8204" name="ZoneTexte 121"/>
          <p:cNvSpPr txBox="1">
            <a:spLocks noChangeArrowheads="1"/>
          </p:cNvSpPr>
          <p:nvPr/>
        </p:nvSpPr>
        <p:spPr bwMode="auto">
          <a:xfrm rot="3240000">
            <a:off x="5330031" y="3048670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8205" name="ZoneTexte 122"/>
          <p:cNvSpPr txBox="1">
            <a:spLocks noChangeArrowheads="1"/>
          </p:cNvSpPr>
          <p:nvPr/>
        </p:nvSpPr>
        <p:spPr bwMode="auto">
          <a:xfrm rot="-5400000">
            <a:off x="5521325" y="4063876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8206" name="ZoneTexte 123"/>
          <p:cNvSpPr txBox="1">
            <a:spLocks noChangeArrowheads="1"/>
          </p:cNvSpPr>
          <p:nvPr/>
        </p:nvSpPr>
        <p:spPr bwMode="auto">
          <a:xfrm rot="-3240000">
            <a:off x="5236369" y="5121945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7" name="ZoneTexte 124"/>
          <p:cNvSpPr txBox="1">
            <a:spLocks noChangeArrowheads="1"/>
          </p:cNvSpPr>
          <p:nvPr/>
        </p:nvSpPr>
        <p:spPr bwMode="auto">
          <a:xfrm rot="-1080000">
            <a:off x="4271963" y="5697414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8208" name="ZoneTexte 125"/>
          <p:cNvSpPr txBox="1">
            <a:spLocks noChangeArrowheads="1"/>
          </p:cNvSpPr>
          <p:nvPr/>
        </p:nvSpPr>
        <p:spPr bwMode="auto">
          <a:xfrm rot="1080000">
            <a:off x="3232150" y="5714876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8209" name="ZoneTexte 126"/>
          <p:cNvSpPr txBox="1">
            <a:spLocks noChangeArrowheads="1"/>
          </p:cNvSpPr>
          <p:nvPr/>
        </p:nvSpPr>
        <p:spPr bwMode="auto">
          <a:xfrm>
            <a:off x="2196713" y="5076701"/>
            <a:ext cx="1079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Public </a:t>
            </a:r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visé</a:t>
            </a:r>
            <a:endParaRPr lang="fr-FR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4117444" y="3743301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88116" y="3645506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870494" y="3960962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547492" y="4265489"/>
            <a:ext cx="142875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542602" y="5056094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4737428" y="4594017"/>
            <a:ext cx="144462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4719390" y="4268743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910713" y="3807346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7" name="Ellipse 136"/>
          <p:cNvSpPr/>
          <p:nvPr/>
        </p:nvSpPr>
        <p:spPr>
          <a:xfrm>
            <a:off x="3987855" y="518386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 flipV="1">
            <a:off x="4175760" y="3731136"/>
            <a:ext cx="381000" cy="838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3939540" y="3822576"/>
            <a:ext cx="243840" cy="21336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619872" y="4028316"/>
            <a:ext cx="319668" cy="3124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V="1">
            <a:off x="4053840" y="5117976"/>
            <a:ext cx="563880" cy="13716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10100" y="4653156"/>
            <a:ext cx="198121" cy="47244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4800600" y="4348356"/>
            <a:ext cx="7620" cy="3124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V="1">
            <a:off x="4792980" y="3875916"/>
            <a:ext cx="190502" cy="4648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556760" y="3723516"/>
            <a:ext cx="426720" cy="14478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5"/>
          <p:cNvSpPr txBox="1">
            <a:spLocks noChangeArrowheads="1"/>
          </p:cNvSpPr>
          <p:nvPr/>
        </p:nvSpPr>
        <p:spPr bwMode="auto">
          <a:xfrm>
            <a:off x="3347864" y="836712"/>
            <a:ext cx="2112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Estimation globale</a:t>
            </a:r>
            <a:endParaRPr lang="fr-F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6"/>
          <p:cNvSpPr txBox="1">
            <a:spLocks noChangeArrowheads="1"/>
          </p:cNvSpPr>
          <p:nvPr/>
        </p:nvSpPr>
        <p:spPr bwMode="auto">
          <a:xfrm>
            <a:off x="3135534" y="1844824"/>
            <a:ext cx="2516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Innovations apportées</a:t>
            </a:r>
            <a:endParaRPr lang="fr-FR" sz="2000" dirty="0">
              <a:latin typeface="Calibri" pitchFamily="34" charset="0"/>
            </a:endParaRPr>
          </a:p>
        </p:txBody>
      </p:sp>
      <p:grpSp>
        <p:nvGrpSpPr>
          <p:cNvPr id="2" name="Groupe 68"/>
          <p:cNvGrpSpPr>
            <a:grpSpLocks/>
          </p:cNvGrpSpPr>
          <p:nvPr/>
        </p:nvGrpSpPr>
        <p:grpSpPr bwMode="auto">
          <a:xfrm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69"/>
          <p:cNvGrpSpPr>
            <a:grpSpLocks/>
          </p:cNvGrpSpPr>
          <p:nvPr/>
        </p:nvGrpSpPr>
        <p:grpSpPr bwMode="auto">
          <a:xfrm rot="216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6117" y="52279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4214" y="522843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0095" y="522854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5975" y="522864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19287" y="52306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0465" y="52273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67630" y="52264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3510" y="522659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4999391" y="5226700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7137" y="5229363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81"/>
          <p:cNvGrpSpPr>
            <a:grpSpLocks/>
          </p:cNvGrpSpPr>
          <p:nvPr/>
        </p:nvGrpSpPr>
        <p:grpSpPr bwMode="auto">
          <a:xfrm rot="432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4432" y="523219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393" y="52315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88353" y="52329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2784" y="523077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0764" y="523315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69116" y="523173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6977" y="52318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93"/>
          <p:cNvGrpSpPr>
            <a:grpSpLocks/>
          </p:cNvGrpSpPr>
          <p:nvPr/>
        </p:nvGrpSpPr>
        <p:grpSpPr bwMode="auto">
          <a:xfrm rot="6480000">
            <a:off x="2988470" y="4266282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3356" y="523193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19215" y="523080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589" y="523225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8039" y="523238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3981" y="523403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20941" y="523367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105"/>
          <p:cNvGrpSpPr>
            <a:grpSpLocks/>
          </p:cNvGrpSpPr>
          <p:nvPr/>
        </p:nvGrpSpPr>
        <p:grpSpPr bwMode="auto">
          <a:xfrm rot="8640000">
            <a:off x="2987675" y="4265489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969" y="52332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4175" y="52332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0" name="ZoneTexte 117"/>
          <p:cNvSpPr txBox="1">
            <a:spLocks noChangeArrowheads="1"/>
          </p:cNvSpPr>
          <p:nvPr/>
        </p:nvSpPr>
        <p:spPr bwMode="auto">
          <a:xfrm rot="-5400000">
            <a:off x="2039144" y="4090070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1" name="ZoneTexte 118"/>
          <p:cNvSpPr txBox="1">
            <a:spLocks noChangeArrowheads="1"/>
          </p:cNvSpPr>
          <p:nvPr/>
        </p:nvSpPr>
        <p:spPr bwMode="auto">
          <a:xfrm rot="-3240000">
            <a:off x="2465388" y="3020889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8202" name="ZoneTexte 119"/>
          <p:cNvSpPr txBox="1">
            <a:spLocks noChangeArrowheads="1"/>
          </p:cNvSpPr>
          <p:nvPr/>
        </p:nvSpPr>
        <p:spPr bwMode="auto">
          <a:xfrm rot="-1080000">
            <a:off x="3344863" y="2401764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 dirty="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8203" name="ZoneTexte 120"/>
          <p:cNvSpPr txBox="1">
            <a:spLocks noChangeArrowheads="1"/>
          </p:cNvSpPr>
          <p:nvPr/>
        </p:nvSpPr>
        <p:spPr bwMode="auto">
          <a:xfrm rot="1080000">
            <a:off x="4495800" y="2403351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8204" name="ZoneTexte 121"/>
          <p:cNvSpPr txBox="1">
            <a:spLocks noChangeArrowheads="1"/>
          </p:cNvSpPr>
          <p:nvPr/>
        </p:nvSpPr>
        <p:spPr bwMode="auto">
          <a:xfrm rot="3240000">
            <a:off x="5330031" y="3048670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8205" name="ZoneTexte 122"/>
          <p:cNvSpPr txBox="1">
            <a:spLocks noChangeArrowheads="1"/>
          </p:cNvSpPr>
          <p:nvPr/>
        </p:nvSpPr>
        <p:spPr bwMode="auto">
          <a:xfrm rot="-5400000">
            <a:off x="5521325" y="4063876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8206" name="ZoneTexte 123"/>
          <p:cNvSpPr txBox="1">
            <a:spLocks noChangeArrowheads="1"/>
          </p:cNvSpPr>
          <p:nvPr/>
        </p:nvSpPr>
        <p:spPr bwMode="auto">
          <a:xfrm rot="-3240000">
            <a:off x="5236369" y="5121945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8207" name="ZoneTexte 124"/>
          <p:cNvSpPr txBox="1">
            <a:spLocks noChangeArrowheads="1"/>
          </p:cNvSpPr>
          <p:nvPr/>
        </p:nvSpPr>
        <p:spPr bwMode="auto">
          <a:xfrm rot="-1080000">
            <a:off x="4271963" y="5697414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8208" name="ZoneTexte 125"/>
          <p:cNvSpPr txBox="1">
            <a:spLocks noChangeArrowheads="1"/>
          </p:cNvSpPr>
          <p:nvPr/>
        </p:nvSpPr>
        <p:spPr bwMode="auto">
          <a:xfrm rot="1080000">
            <a:off x="3232150" y="5714876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8209" name="ZoneTexte 126"/>
          <p:cNvSpPr txBox="1">
            <a:spLocks noChangeArrowheads="1"/>
          </p:cNvSpPr>
          <p:nvPr/>
        </p:nvSpPr>
        <p:spPr bwMode="auto">
          <a:xfrm>
            <a:off x="2196713" y="5076701"/>
            <a:ext cx="1079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Public </a:t>
            </a:r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visé</a:t>
            </a:r>
            <a:endParaRPr lang="fr-FR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4114408" y="3755857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42396" y="3765134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847262" y="3952950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637037" y="4265489"/>
            <a:ext cx="142875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542602" y="5056094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4725616" y="4589825"/>
            <a:ext cx="144462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4719390" y="4261123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910713" y="3807346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7" name="Ellipse 136"/>
          <p:cNvSpPr/>
          <p:nvPr/>
        </p:nvSpPr>
        <p:spPr>
          <a:xfrm>
            <a:off x="4054143" y="499148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>
            <a:off x="4198620" y="3830196"/>
            <a:ext cx="31242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3916680" y="3822576"/>
            <a:ext cx="266700" cy="1981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710940" y="4013076"/>
            <a:ext cx="198120" cy="3124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122420" y="5057016"/>
            <a:ext cx="488052" cy="6288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10100" y="4668396"/>
            <a:ext cx="182880" cy="4648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4785360" y="4325496"/>
            <a:ext cx="7620" cy="33528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V="1">
            <a:off x="4777740" y="3875916"/>
            <a:ext cx="205742" cy="46482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503420" y="3845436"/>
            <a:ext cx="480060" cy="381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5"/>
          <p:cNvSpPr txBox="1">
            <a:spLocks noChangeArrowheads="1"/>
          </p:cNvSpPr>
          <p:nvPr/>
        </p:nvSpPr>
        <p:spPr bwMode="auto">
          <a:xfrm>
            <a:off x="3347864" y="836712"/>
            <a:ext cx="2112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Estimation globale</a:t>
            </a:r>
            <a:endParaRPr lang="fr-F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161</Words>
  <Application>Microsoft Office PowerPoint</Application>
  <PresentationFormat>Affichage à l'écran (4:3)</PresentationFormat>
  <Paragraphs>87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Calibri</vt:lpstr>
      <vt:lpstr>Thème Office</vt:lpstr>
      <vt:lpstr>Diapositive 1</vt:lpstr>
      <vt:lpstr>Diapositive 2</vt:lpstr>
      <vt:lpstr>Diapositive 3</vt:lpstr>
      <vt:lpstr>Diapositive 4</vt:lpstr>
    </vt:vector>
  </TitlesOfParts>
  <Company>INSA de Toulouse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Frédéric Duprat</dc:creator>
  <cp:lastModifiedBy>Frédéric Duprat</cp:lastModifiedBy>
  <cp:revision>29</cp:revision>
  <dcterms:created xsi:type="dcterms:W3CDTF">2012-05-20T16:05:31Z</dcterms:created>
  <dcterms:modified xsi:type="dcterms:W3CDTF">2012-06-04T23:15:25Z</dcterms:modified>
</cp:coreProperties>
</file>